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Leonardo da Vinci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Highlights of a Notable Life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Early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Born in Vinci, Italy in 1452</a:t>
            </a:r>
          </a:p>
          <a:p>
            <a:r>
              <a:t>Apprenticed as an artist in Florence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Major Achievements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Painted the Mona Lisa and The Last Supper</a:t>
            </a:r>
          </a:p>
          <a:p>
            <a:r>
              <a:t>Designed innovative machines and inventions</a:t>
            </a:r>
          </a:p>
          <a:p>
            <a:r>
              <a:t>Made contributions to anatomy and engineering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Legacy &amp; Impact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Epitome of the Renaissance Man</a:t>
            </a:r>
          </a:p>
          <a:p>
            <a:r>
              <a:t>Influence on art, science, and engineering</a:t>
            </a:r>
          </a:p>
          <a:p>
            <a:r>
              <a:t>His notebooks inspire creativity centuries later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