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Malala Yousafzai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Highlights of a Notable Life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Early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Born in 1997 in Pakistan</a:t>
            </a:r>
          </a:p>
          <a:p>
            <a:r>
              <a:t>Spoke out for girls' education at a young age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Achievements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Survived an assassination attempt by the Taliban</a:t>
            </a:r>
          </a:p>
          <a:p>
            <a:r>
              <a:t>Youngest Nobel Peace Prize laureate at age 17</a:t>
            </a:r>
          </a:p>
          <a:p>
            <a:r>
              <a:t>Founded the Malala Fund for education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Legacy &amp;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Global symbol of courage and advocacy for education</a:t>
            </a:r>
          </a:p>
          <a:p>
            <a:r>
              <a:t>Inspires millions to fight for equality</a:t>
            </a:r>
          </a:p>
          <a:p>
            <a:r>
              <a:t>Continues to champion girls’ rights worldwide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