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Nelson Mandela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Highlights of a Notable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Early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Born in 1918 in South Africa</a:t>
            </a:r>
          </a:p>
          <a:p>
            <a:r>
              <a:t>Studied law and became politically active against apartheid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Achievements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Leader in the anti-apartheid movement</a:t>
            </a:r>
          </a:p>
          <a:p>
            <a:r>
              <a:t>Imprisoned for 27 years for his activism</a:t>
            </a:r>
          </a:p>
          <a:p>
            <a:r>
              <a:t>Became South Africa’s first Black president in 1994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Legacy &amp;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r>
              <a:t>Symbol of peace, reconciliation, and justice</a:t>
            </a:r>
          </a:p>
          <a:p>
            <a:r>
              <a:t>Nobel Peace Prize laureate</a:t>
            </a:r>
          </a:p>
          <a:p>
            <a:r>
              <a:t>Inspired human rights movements worldwide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